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4" r:id="rId10"/>
    <p:sldId id="265" r:id="rId11"/>
    <p:sldId id="266" r:id="rId12"/>
    <p:sldId id="278" r:id="rId13"/>
    <p:sldId id="271" r:id="rId14"/>
    <p:sldId id="272" r:id="rId15"/>
    <p:sldId id="270" r:id="rId16"/>
    <p:sldId id="267" r:id="rId17"/>
    <p:sldId id="268" r:id="rId18"/>
    <p:sldId id="269" r:id="rId19"/>
    <p:sldId id="277" r:id="rId20"/>
    <p:sldId id="274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6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7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6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1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5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9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1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0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0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320D-3CE5-4955-84B3-2820B2DA7EBE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DCF2-6B38-467B-87D3-8330814B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9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78001"/>
            <a:ext cx="9211733" cy="4859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</p:pic>
      <p:sp>
        <p:nvSpPr>
          <p:cNvPr id="3" name="5-Point Star 2"/>
          <p:cNvSpPr/>
          <p:nvPr/>
        </p:nvSpPr>
        <p:spPr>
          <a:xfrm>
            <a:off x="2743199" y="118533"/>
            <a:ext cx="6688667" cy="1439334"/>
          </a:xfrm>
          <a:prstGeom prst="star5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WELCOME</a:t>
            </a:r>
            <a:endParaRPr lang="en-GB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3" y="175846"/>
            <a:ext cx="3798278" cy="3094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246185"/>
            <a:ext cx="3810000" cy="30840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3" y="3645877"/>
            <a:ext cx="5238750" cy="30141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Left Arrow Callout 4"/>
          <p:cNvSpPr/>
          <p:nvPr/>
        </p:nvSpPr>
        <p:spPr>
          <a:xfrm>
            <a:off x="4138246" y="1125416"/>
            <a:ext cx="3176953" cy="5627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eat</a:t>
            </a:r>
            <a:endParaRPr lang="en-GB" sz="2800" dirty="0"/>
          </a:p>
        </p:txBody>
      </p:sp>
      <p:sp>
        <p:nvSpPr>
          <p:cNvPr id="6" name="Right Arrow 5"/>
          <p:cNvSpPr/>
          <p:nvPr/>
        </p:nvSpPr>
        <p:spPr>
          <a:xfrm>
            <a:off x="5228492" y="2227384"/>
            <a:ext cx="2661139" cy="109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Fish</a:t>
            </a:r>
            <a:endParaRPr lang="en-GB" sz="2800" dirty="0"/>
          </a:p>
        </p:txBody>
      </p:sp>
      <p:sp>
        <p:nvSpPr>
          <p:cNvPr id="9" name="Right Arrow 8"/>
          <p:cNvSpPr/>
          <p:nvPr/>
        </p:nvSpPr>
        <p:spPr>
          <a:xfrm>
            <a:off x="304800" y="4736122"/>
            <a:ext cx="3094893" cy="109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Dairy products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2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9" y="151668"/>
            <a:ext cx="4031272" cy="23812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3484373"/>
            <a:ext cx="4103076" cy="249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0" y="120399"/>
            <a:ext cx="4091211" cy="24586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71" y="3481756"/>
            <a:ext cx="4006490" cy="24735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1559168" y="2661138"/>
            <a:ext cx="3036277" cy="726831"/>
          </a:xfrm>
          <a:prstGeom prst="ellips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Sweet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7186244" y="2625969"/>
            <a:ext cx="3036277" cy="726831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Oil</a:t>
            </a:r>
            <a:endParaRPr lang="en-GB" sz="2800" dirty="0"/>
          </a:p>
        </p:txBody>
      </p:sp>
      <p:sp>
        <p:nvSpPr>
          <p:cNvPr id="9" name="Oval 8"/>
          <p:cNvSpPr/>
          <p:nvPr/>
        </p:nvSpPr>
        <p:spPr>
          <a:xfrm>
            <a:off x="1664675" y="6037385"/>
            <a:ext cx="3036277" cy="726831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Coconut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7104183" y="6037385"/>
            <a:ext cx="3036277" cy="726831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Nut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01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58" y="187325"/>
            <a:ext cx="6686550" cy="54673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2400" y="5723465"/>
            <a:ext cx="4148666" cy="9482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Food Pyramid</a:t>
            </a:r>
            <a:endParaRPr lang="en-GB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Operation 2"/>
          <p:cNvSpPr/>
          <p:nvPr/>
        </p:nvSpPr>
        <p:spPr>
          <a:xfrm>
            <a:off x="760699" y="2751015"/>
            <a:ext cx="3352800" cy="1160585"/>
          </a:xfrm>
          <a:prstGeom prst="flowChartManualOperation">
            <a:avLst/>
          </a:prstGeom>
          <a:solidFill>
            <a:srgbClr val="C00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Vegetables</a:t>
            </a:r>
            <a:endParaRPr lang="en-GB" sz="3200" dirty="0"/>
          </a:p>
        </p:txBody>
      </p:sp>
      <p:sp>
        <p:nvSpPr>
          <p:cNvPr id="4" name="Flowchart: Manual Operation 3"/>
          <p:cNvSpPr/>
          <p:nvPr/>
        </p:nvSpPr>
        <p:spPr>
          <a:xfrm>
            <a:off x="7849252" y="2817446"/>
            <a:ext cx="3352800" cy="1160585"/>
          </a:xfrm>
          <a:prstGeom prst="flowChartManualOperation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Fruits</a:t>
            </a:r>
            <a:endParaRPr lang="en-GB" sz="3200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7819292" y="5404339"/>
            <a:ext cx="3352800" cy="1160585"/>
          </a:xfrm>
          <a:prstGeom prst="flowChartManualOperation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Dairy</a:t>
            </a:r>
            <a:endParaRPr lang="en-GB" sz="3200" dirty="0"/>
          </a:p>
        </p:txBody>
      </p:sp>
      <p:sp>
        <p:nvSpPr>
          <p:cNvPr id="6" name="Flowchart: Manual Operation 5"/>
          <p:cNvSpPr/>
          <p:nvPr/>
        </p:nvSpPr>
        <p:spPr>
          <a:xfrm>
            <a:off x="996462" y="5322276"/>
            <a:ext cx="3352800" cy="1160585"/>
          </a:xfrm>
          <a:prstGeom prst="flowChartManualOperati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Cereals</a:t>
            </a:r>
            <a:endParaRPr lang="en-GB" sz="3200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4548554" y="4044462"/>
            <a:ext cx="3352800" cy="1160585"/>
          </a:xfrm>
          <a:prstGeom prst="flowChartManualOperation">
            <a:avLst/>
          </a:prstGeom>
          <a:solidFill>
            <a:schemeClr val="accent2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Snacks</a:t>
            </a:r>
            <a:endParaRPr lang="en-GB" sz="3200" dirty="0"/>
          </a:p>
        </p:txBody>
      </p:sp>
      <p:sp>
        <p:nvSpPr>
          <p:cNvPr id="2" name="Oval 1"/>
          <p:cNvSpPr/>
          <p:nvPr/>
        </p:nvSpPr>
        <p:spPr>
          <a:xfrm>
            <a:off x="1125415" y="269631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Tomato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1113693" y="1406769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Guava</a:t>
            </a:r>
            <a:endParaRPr lang="en-GB" sz="2800" dirty="0"/>
          </a:p>
        </p:txBody>
      </p:sp>
      <p:sp>
        <p:nvSpPr>
          <p:cNvPr id="9" name="Oval 8"/>
          <p:cNvSpPr/>
          <p:nvPr/>
        </p:nvSpPr>
        <p:spPr>
          <a:xfrm>
            <a:off x="3704493" y="1359877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Carrots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6307016" y="1312984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Yogurt</a:t>
            </a:r>
            <a:endParaRPr lang="en-GB" sz="2800" dirty="0"/>
          </a:p>
        </p:txBody>
      </p:sp>
      <p:sp>
        <p:nvSpPr>
          <p:cNvPr id="11" name="Oval 10"/>
          <p:cNvSpPr/>
          <p:nvPr/>
        </p:nvSpPr>
        <p:spPr>
          <a:xfrm>
            <a:off x="8944708" y="1348154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Chips</a:t>
            </a:r>
            <a:endParaRPr lang="en-GB" sz="2800" dirty="0"/>
          </a:p>
        </p:txBody>
      </p:sp>
      <p:sp>
        <p:nvSpPr>
          <p:cNvPr id="14" name="Oval 13"/>
          <p:cNvSpPr/>
          <p:nvPr/>
        </p:nvSpPr>
        <p:spPr>
          <a:xfrm>
            <a:off x="8850923" y="234462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Cheese</a:t>
            </a:r>
            <a:endParaRPr lang="en-GB" sz="2800" dirty="0"/>
          </a:p>
        </p:txBody>
      </p:sp>
      <p:sp>
        <p:nvSpPr>
          <p:cNvPr id="15" name="Oval 14"/>
          <p:cNvSpPr/>
          <p:nvPr/>
        </p:nvSpPr>
        <p:spPr>
          <a:xfrm>
            <a:off x="3786554" y="269631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Rice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6400798" y="246185"/>
            <a:ext cx="1863969" cy="6213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Lichi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28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04857 0.3923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5039 0.78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18464 0.4423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161 0.8266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4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61484 0.291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2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16107 0.2796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18984 0.6694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30235 0.4657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81456" y="118533"/>
            <a:ext cx="5474677" cy="1323405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GROUP WARK</a:t>
            </a:r>
            <a:endParaRPr lang="en-GB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621323" y="4138246"/>
            <a:ext cx="10867293" cy="2180492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GROUP 3 AND 4 : Make a list of foods 	which are bad for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our health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668213" y="1735015"/>
            <a:ext cx="10867293" cy="2145324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GROUP 1 AND 2 : Make a list of 	fruits and vegetables 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8410" y="711201"/>
            <a:ext cx="6615724" cy="1242646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STUDENTS’ PAIR WORK</a:t>
            </a:r>
            <a:endParaRPr lang="en-GB" sz="4800" dirty="0"/>
          </a:p>
        </p:txBody>
      </p:sp>
      <p:sp>
        <p:nvSpPr>
          <p:cNvPr id="3" name="Oval 2"/>
          <p:cNvSpPr/>
          <p:nvPr/>
        </p:nvSpPr>
        <p:spPr>
          <a:xfrm>
            <a:off x="2672861" y="4396156"/>
            <a:ext cx="6940062" cy="1008183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ASK AND ANSWER</a:t>
            </a:r>
            <a:endParaRPr lang="en-GB" sz="3200" dirty="0"/>
          </a:p>
        </p:txBody>
      </p:sp>
      <p:sp>
        <p:nvSpPr>
          <p:cNvPr id="4" name="Flowchart: Decision 3"/>
          <p:cNvSpPr/>
          <p:nvPr/>
        </p:nvSpPr>
        <p:spPr>
          <a:xfrm>
            <a:off x="2028093" y="2168767"/>
            <a:ext cx="8053754" cy="2086709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WILL MAKE THE STUDENTS 20 PAIRS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99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530" y="940904"/>
            <a:ext cx="4943061" cy="42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Flowchart: Decision 3"/>
          <p:cNvSpPr/>
          <p:nvPr/>
        </p:nvSpPr>
        <p:spPr>
          <a:xfrm>
            <a:off x="558800" y="1981200"/>
            <a:ext cx="11023599" cy="2201333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TEACHER’S READING</a:t>
            </a:r>
            <a:endParaRPr lang="en-GB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460" y="700643"/>
            <a:ext cx="61276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  NikoshBAN"/>
                <a:cs typeface="NikoshBAN" panose="02000000000000000000" pitchFamily="2" charset="0"/>
              </a:rPr>
              <a:t>Vocabulary</a:t>
            </a:r>
            <a:endParaRPr lang="en-GB" sz="5400" dirty="0">
              <a:solidFill>
                <a:schemeClr val="accent2">
                  <a:lumMod val="75000"/>
                </a:schemeClr>
              </a:solidFill>
              <a:latin typeface="  NikoshBAN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6241" y="2880919"/>
            <a:ext cx="2915359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Pyramid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7095156" y="2880918"/>
            <a:ext cx="290462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Cereals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2274277" y="4346304"/>
            <a:ext cx="28956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Plenty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7107761" y="4346303"/>
            <a:ext cx="293891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Moderately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124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911012" y="808282"/>
            <a:ext cx="8348354" cy="4845133"/>
          </a:xfrm>
          <a:prstGeom prst="star5">
            <a:avLst>
              <a:gd name="adj" fmla="val 28311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STUDENT’S READING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413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965200" y="1202267"/>
            <a:ext cx="10092267" cy="3302000"/>
          </a:xfrm>
          <a:prstGeom prst="star6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STUDENTS’ READING IN LOW VOICE</a:t>
            </a:r>
            <a:endParaRPr lang="en-GB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946400" y="389466"/>
            <a:ext cx="6231467" cy="108373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TEACHER’S IDENTITY</a:t>
            </a:r>
            <a:endParaRPr lang="en-GB" sz="4400" dirty="0">
              <a:solidFill>
                <a:schemeClr val="accent6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2878666" y="2455334"/>
            <a:ext cx="6451600" cy="313266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Kartick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Chandra Ray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Asst. Teacher</a:t>
            </a:r>
          </a:p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Sarapole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Rupdia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GPS.</a:t>
            </a:r>
          </a:p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Sadar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Jessore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422205" y="170637"/>
            <a:ext cx="3367129" cy="1055077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101969" y="3024552"/>
            <a:ext cx="10011507" cy="8206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Which food should we eat regularly ?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>
          <a:xfrm>
            <a:off x="1066800" y="4466492"/>
            <a:ext cx="10175631" cy="8206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the most important meal of the day ?</a:t>
            </a:r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984738" y="1723293"/>
            <a:ext cx="10152183" cy="8206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a food pyramid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85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872153" y="187569"/>
            <a:ext cx="6506307" cy="2239108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THANKS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923442"/>
            <a:ext cx="7795846" cy="35433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613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87600" y="372533"/>
            <a:ext cx="7501466" cy="1066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LESSON IDENTIFICATION</a:t>
            </a:r>
            <a:endParaRPr lang="en-GB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489201" y="2336798"/>
            <a:ext cx="7145867" cy="3894667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Subject :English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Class : Five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Lesson : Seven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Today’s lesson : Unit  B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5468" y="1879599"/>
            <a:ext cx="11921066" cy="18965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1.5.1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</a:rPr>
              <a:t>Ss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 will be able to read the text with proper pronunciation</a:t>
            </a:r>
            <a:endParaRPr lang="en-GB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4385734"/>
            <a:ext cx="11921066" cy="18965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3.1.1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</a:rPr>
              <a:t>Ss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 will be able to ask and answer WH questions  </a:t>
            </a:r>
            <a:endParaRPr lang="en-GB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2912533" y="660399"/>
            <a:ext cx="6451600" cy="88053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LEARNING OUTCOMES</a:t>
            </a:r>
            <a:endParaRPr lang="en-GB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5303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5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773723" y="515816"/>
            <a:ext cx="10714893" cy="488852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PICTURE SHOWING</a:t>
            </a:r>
            <a:endParaRPr lang="en-GB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44" y="102709"/>
            <a:ext cx="3595927" cy="3387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93784"/>
            <a:ext cx="3000829" cy="3000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3681046" cy="3024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 b="32890"/>
          <a:stretch/>
        </p:blipFill>
        <p:spPr>
          <a:xfrm>
            <a:off x="3528646" y="3563816"/>
            <a:ext cx="7502211" cy="2157046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3938952" y="5627077"/>
            <a:ext cx="4900247" cy="1078523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Different kinds foods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490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41" y="562708"/>
            <a:ext cx="3858565" cy="22078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1" y="571623"/>
            <a:ext cx="3828719" cy="221847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80" y="3587262"/>
            <a:ext cx="3840704" cy="22273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7" y="3580147"/>
            <a:ext cx="3804975" cy="21943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Wave 5"/>
          <p:cNvSpPr/>
          <p:nvPr/>
        </p:nvSpPr>
        <p:spPr>
          <a:xfrm>
            <a:off x="1441938" y="2872154"/>
            <a:ext cx="2157046" cy="597877"/>
          </a:xfrm>
          <a:prstGeom prst="wave">
            <a:avLst>
              <a:gd name="adj1" fmla="val 12500"/>
              <a:gd name="adj2" fmla="val -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Potato</a:t>
            </a:r>
            <a:endParaRPr lang="en-GB" sz="2400" dirty="0"/>
          </a:p>
        </p:txBody>
      </p:sp>
      <p:sp>
        <p:nvSpPr>
          <p:cNvPr id="7" name="Wave 6"/>
          <p:cNvSpPr/>
          <p:nvPr/>
        </p:nvSpPr>
        <p:spPr>
          <a:xfrm>
            <a:off x="1465385" y="5908431"/>
            <a:ext cx="2157046" cy="597877"/>
          </a:xfrm>
          <a:prstGeom prst="wave">
            <a:avLst>
              <a:gd name="adj1" fmla="val 12500"/>
              <a:gd name="adj2" fmla="val -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Rice</a:t>
            </a:r>
            <a:endParaRPr lang="en-GB" sz="2400" dirty="0"/>
          </a:p>
        </p:txBody>
      </p:sp>
      <p:sp>
        <p:nvSpPr>
          <p:cNvPr id="8" name="Wave 7"/>
          <p:cNvSpPr/>
          <p:nvPr/>
        </p:nvSpPr>
        <p:spPr>
          <a:xfrm>
            <a:off x="7901354" y="2872154"/>
            <a:ext cx="2157046" cy="597877"/>
          </a:xfrm>
          <a:prstGeom prst="wave">
            <a:avLst>
              <a:gd name="adj1" fmla="val 12500"/>
              <a:gd name="adj2" fmla="val -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Luci</a:t>
            </a:r>
            <a:endParaRPr lang="en-GB" sz="2400" dirty="0"/>
          </a:p>
        </p:txBody>
      </p:sp>
      <p:sp>
        <p:nvSpPr>
          <p:cNvPr id="9" name="Wave 8"/>
          <p:cNvSpPr/>
          <p:nvPr/>
        </p:nvSpPr>
        <p:spPr>
          <a:xfrm>
            <a:off x="8053754" y="5990492"/>
            <a:ext cx="2157046" cy="597877"/>
          </a:xfrm>
          <a:prstGeom prst="wave">
            <a:avLst>
              <a:gd name="adj1" fmla="val 12500"/>
              <a:gd name="adj2" fmla="val -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Cake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23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58" y="3506792"/>
            <a:ext cx="4391634" cy="24954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4" y="128953"/>
            <a:ext cx="4396155" cy="2512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5" y="3505200"/>
            <a:ext cx="4413067" cy="25087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" y="163007"/>
            <a:ext cx="4405446" cy="25333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Oval 1"/>
          <p:cNvSpPr/>
          <p:nvPr/>
        </p:nvSpPr>
        <p:spPr>
          <a:xfrm>
            <a:off x="3411416" y="6096000"/>
            <a:ext cx="5322276" cy="668215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Fruits and vegetables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167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  NikoshBAN</vt:lpstr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Acer1</cp:lastModifiedBy>
  <cp:revision>71</cp:revision>
  <dcterms:created xsi:type="dcterms:W3CDTF">2014-06-27T04:29:48Z</dcterms:created>
  <dcterms:modified xsi:type="dcterms:W3CDTF">2014-06-30T03:49:18Z</dcterms:modified>
</cp:coreProperties>
</file>